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BD5C54-F206-4F7C-8D3C-B8ED3560EB7A}" v="213" dt="2023-12-12T02:14:05.765"/>
    <p1510:client id="{EE95B601-A192-4BAD-8B65-8567BF55F0B5}" v="12" dt="2023-12-12T02:47:18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2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7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9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5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8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6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9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6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8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3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unkumar/DAMG6210/blob/main/diagrams/erd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8AC1B80-F8B2-4B95-B4B7-7917A33D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x Production Line">
            <a:extLst>
              <a:ext uri="{FF2B5EF4-FFF2-40B4-BE49-F238E27FC236}">
                <a16:creationId xmlns:a16="http://schemas.microsoft.com/office/drawing/2014/main" id="{ED6768B3-A3E1-4BE8-B82D-D7057C644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-2"/>
            <a:ext cx="12191979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1" y="647701"/>
            <a:ext cx="4833620" cy="3470167"/>
          </a:xfrm>
        </p:spPr>
        <p:txBody>
          <a:bodyPr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Supply Chain Inventory Management for Automotive Distributors</a:t>
            </a:r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EE3B00F-5E7B-4D8A-84A0-7B136A0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60042"/>
            <a:ext cx="12191999" cy="1297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701" y="5836208"/>
            <a:ext cx="9524999" cy="5645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 b="1" u="sng">
                <a:latin typeface="Grandview Display"/>
                <a:cs typeface="Calibri"/>
              </a:rPr>
              <a:t>Project For DAMG6210 - Data Management and Database Design</a:t>
            </a:r>
            <a:endParaRPr lang="en-US" b="1" u="sng"/>
          </a:p>
          <a:p>
            <a:pPr>
              <a:lnSpc>
                <a:spcPct val="100000"/>
              </a:lnSpc>
            </a:pPr>
            <a:r>
              <a:rPr lang="en-US" sz="1100" b="1" u="sng">
                <a:latin typeface="Grandview Display"/>
                <a:cs typeface="Calibri"/>
              </a:rPr>
              <a:t>Under the guidance of Manuel D </a:t>
            </a:r>
            <a:r>
              <a:rPr lang="en-US" sz="1100" b="1" u="sng">
                <a:latin typeface="Grandview Display"/>
                <a:ea typeface="+mn-lt"/>
                <a:cs typeface="Calibri"/>
              </a:rPr>
              <a:t>Montrond</a:t>
            </a:r>
            <a:endParaRPr lang="en-US" b="1" u="sng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b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73C61F-6511-16FA-0F8F-F835377F4AEC}"/>
              </a:ext>
            </a:extLst>
          </p:cNvPr>
          <p:cNvSpPr txBox="1">
            <a:spLocks/>
          </p:cNvSpPr>
          <p:nvPr/>
        </p:nvSpPr>
        <p:spPr>
          <a:xfrm>
            <a:off x="7363133" y="2127456"/>
            <a:ext cx="4833620" cy="343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>
                <a:ea typeface="+mj-lt"/>
                <a:cs typeface="+mj-lt"/>
              </a:rPr>
              <a:t>Sharun</a:t>
            </a:r>
            <a:br>
              <a:rPr lang="en-US" sz="2400">
                <a:ea typeface="+mj-lt"/>
                <a:cs typeface="+mj-lt"/>
              </a:rPr>
            </a:br>
            <a:r>
              <a:rPr lang="en-US" sz="2400"/>
              <a:t>Sanket</a:t>
            </a:r>
            <a:br>
              <a:rPr lang="en-US" sz="2400"/>
            </a:br>
            <a:r>
              <a:rPr lang="en-US" sz="2400">
                <a:ea typeface="+mj-lt"/>
                <a:cs typeface="+mj-lt"/>
              </a:rPr>
              <a:t>Gayatri</a:t>
            </a:r>
            <a:endParaRPr lang="en-US">
              <a:ea typeface="+mj-lt"/>
              <a:cs typeface="+mj-lt"/>
            </a:endParaRPr>
          </a:p>
          <a:p>
            <a:pPr algn="r"/>
            <a:r>
              <a:rPr lang="en-US" sz="2400">
                <a:ea typeface="+mj-lt"/>
                <a:cs typeface="+mj-lt"/>
              </a:rPr>
              <a:t>Shruthi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phone with stage lights">
            <a:extLst>
              <a:ext uri="{FF2B5EF4-FFF2-40B4-BE49-F238E27FC236}">
                <a16:creationId xmlns:a16="http://schemas.microsoft.com/office/drawing/2014/main" id="{31BB42B1-4F14-7E74-DF7C-755453232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" b="9189"/>
          <a:stretch/>
        </p:blipFill>
        <p:spPr>
          <a:xfrm>
            <a:off x="20" y="-2"/>
            <a:ext cx="12191979" cy="685800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123B2-4C56-AAF7-2E42-F077AEBF6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4814" y="3010796"/>
            <a:ext cx="3202372" cy="836403"/>
          </a:xfrm>
        </p:spPr>
        <p:txBody>
          <a:bodyPr anchor="t">
            <a:normAutofit/>
          </a:bodyPr>
          <a:lstStyle/>
          <a:p>
            <a:r>
              <a:rPr lang="en-US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67472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6C511BD-CAD5-9304-3450-D46ABC97F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28" b="-1"/>
          <a:stretch/>
        </p:blipFill>
        <p:spPr>
          <a:xfrm>
            <a:off x="20" y="10"/>
            <a:ext cx="73532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AE959-C657-7C4E-787F-22EC97F7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2362201"/>
            <a:ext cx="4413532" cy="3848100"/>
          </a:xfrm>
        </p:spPr>
        <p:txBody>
          <a:bodyPr anchor="b">
            <a:normAutofit/>
          </a:bodyPr>
          <a:lstStyle/>
          <a:p>
            <a:r>
              <a:rPr lang="en-US"/>
              <a:t>Project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FCDFA-D230-8846-9E26-45EF6300B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914400"/>
            <a:ext cx="3162300" cy="5029200"/>
          </a:xfrm>
        </p:spPr>
        <p:txBody>
          <a:bodyPr>
            <a:normAutofit/>
          </a:bodyPr>
          <a:lstStyle/>
          <a:p>
            <a:r>
              <a:rPr lang="en-US" sz="1800"/>
              <a:t>Complex Data Models for Reduced Redundancy</a:t>
            </a:r>
          </a:p>
          <a:p>
            <a:r>
              <a:rPr lang="en-US" sz="1800"/>
              <a:t>Constraint Checks for Ensuring Correctness of Data</a:t>
            </a:r>
          </a:p>
          <a:p>
            <a:r>
              <a:rPr lang="en-US" sz="1800"/>
              <a:t>Triggers for Auto-Updating Related Tables (e.g. Stock Update)</a:t>
            </a:r>
          </a:p>
          <a:p>
            <a:r>
              <a:rPr lang="en-US" sz="1800"/>
              <a:t>GUI for browsing data powered by Prisma</a:t>
            </a:r>
          </a:p>
          <a:p>
            <a:endParaRPr lang="en-US" sz="180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A9483B01-3D08-4B25-91EA-456B29BB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8DED8ED-8F31-468F-AEE3-83AA769F2FC4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12/11/2023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04A6FB0-C4C4-40E5-BB62-E4A7BEB1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703DF00-2EC1-47AA-99E2-71CE9A49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2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DC3B5186-DA1B-8D25-3D6F-024FF3DA1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3" b="6817"/>
          <a:stretch/>
        </p:blipFill>
        <p:spPr>
          <a:xfrm>
            <a:off x="20" y="-4"/>
            <a:ext cx="12191980" cy="685800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AB65F-036D-ADD7-8C81-7A852BF97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15" y="160337"/>
            <a:ext cx="5350213" cy="1707374"/>
          </a:xfrm>
        </p:spPr>
        <p:txBody>
          <a:bodyPr>
            <a:normAutofit fontScale="90000"/>
          </a:bodyPr>
          <a:lstStyle/>
          <a:p>
            <a:r>
              <a:rPr lang="en-US" sz="4800"/>
              <a:t>Design Documents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D1D4B3D-57E1-48DC-8893-7A0F4B7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CC22FB6-B329-4B7D-9B64-714067437B3E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12/11/2023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738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id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DF5D967E-4B33-3EC7-AD18-420927830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5" y="266701"/>
            <a:ext cx="7697408" cy="65272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A581A-571A-C331-D4D9-CAC5035C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941" y="161317"/>
            <a:ext cx="10625229" cy="1147053"/>
          </a:xfrm>
        </p:spPr>
        <p:txBody>
          <a:bodyPr/>
          <a:lstStyle/>
          <a:p>
            <a:r>
              <a:rPr lang="en-US"/>
              <a:t>Final </a:t>
            </a:r>
            <a:r>
              <a:rPr lang="en-US" err="1"/>
              <a:t>ERd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38D3F-DFCC-7BE0-A092-AC8976F30744}"/>
              </a:ext>
            </a:extLst>
          </p:cNvPr>
          <p:cNvSpPr txBox="1"/>
          <p:nvPr/>
        </p:nvSpPr>
        <p:spPr>
          <a:xfrm>
            <a:off x="8210145" y="1838529"/>
            <a:ext cx="3981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ERD Link: </a:t>
            </a:r>
            <a:r>
              <a:rPr lang="en-US">
                <a:hlinkClick r:id="rId3"/>
              </a:rPr>
              <a:t>https://github.com/sharunkumar/DAMG6210/blob/main/diagrams/erd.png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903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7069C-E33F-F020-3A93-3F667E4F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 highlight - </a:t>
            </a:r>
            <a:r>
              <a:rPr lang="en-US" err="1"/>
              <a:t>CarProduction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69E4B5-F451-C323-A8E8-9DDCDF45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463" y="2140181"/>
            <a:ext cx="10620375" cy="3758738"/>
          </a:xfrm>
        </p:spPr>
      </p:pic>
    </p:spTree>
    <p:extLst>
      <p:ext uri="{BB962C8B-B14F-4D97-AF65-F5344CB8AC3E}">
        <p14:creationId xmlns:p14="http://schemas.microsoft.com/office/powerpoint/2010/main" val="180579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4C703-D45D-317D-4838-1717F1E4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77" y="632299"/>
            <a:ext cx="4688731" cy="5924144"/>
          </a:xfrm>
        </p:spPr>
        <p:txBody>
          <a:bodyPr/>
          <a:lstStyle/>
          <a:p>
            <a:r>
              <a:rPr lang="en-US"/>
              <a:t>Trigger highlight – stock update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114E1-A7D4-9996-6A38-4F8AAC60F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6009" y="0"/>
            <a:ext cx="7405991" cy="7019738"/>
          </a:xfrm>
        </p:spPr>
      </p:pic>
    </p:spTree>
    <p:extLst>
      <p:ext uri="{BB962C8B-B14F-4D97-AF65-F5344CB8AC3E}">
        <p14:creationId xmlns:p14="http://schemas.microsoft.com/office/powerpoint/2010/main" val="379086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A97D-E054-9DDC-C8A1-7975C46F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690664"/>
          </a:xfrm>
        </p:spPr>
        <p:txBody>
          <a:bodyPr/>
          <a:lstStyle/>
          <a:p>
            <a:r>
              <a:rPr lang="en-US"/>
              <a:t>Visualization – Sales Per Month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9B28B-D826-7678-78BD-F674D1010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239" y="813475"/>
            <a:ext cx="10407113" cy="5867748"/>
          </a:xfrm>
        </p:spPr>
      </p:pic>
    </p:spTree>
    <p:extLst>
      <p:ext uri="{BB962C8B-B14F-4D97-AF65-F5344CB8AC3E}">
        <p14:creationId xmlns:p14="http://schemas.microsoft.com/office/powerpoint/2010/main" val="289106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A97D-E054-9DDC-C8A1-7975C46F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690664"/>
          </a:xfrm>
        </p:spPr>
        <p:txBody>
          <a:bodyPr/>
          <a:lstStyle/>
          <a:p>
            <a:r>
              <a:rPr lang="en-US"/>
              <a:t>Visualization – Sales by part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C22C3-0D4A-2910-0A34-60EBDB0E3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05" y="690665"/>
            <a:ext cx="10665190" cy="60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6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52212-4B92-AB93-C5CD-C1AB58A47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B1A97D-E054-9DDC-C8A1-7975C46F2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2783" y="160338"/>
            <a:ext cx="5571517" cy="2738506"/>
          </a:xfrm>
        </p:spPr>
        <p:txBody>
          <a:bodyPr>
            <a:normAutofit/>
          </a:bodyPr>
          <a:lstStyle/>
          <a:p>
            <a:pPr algn="r"/>
            <a:r>
              <a:rPr lang="en-US"/>
              <a:t>Visualization –daily sales over the year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8F562DE-4229-4666-BFBF-0946D4048CBE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12/11/2023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8374632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LightSeedLeftStep">
      <a:dk1>
        <a:srgbClr val="000000"/>
      </a:dk1>
      <a:lt1>
        <a:srgbClr val="FFFFFF"/>
      </a:lt1>
      <a:dk2>
        <a:srgbClr val="3E2A23"/>
      </a:dk2>
      <a:lt2>
        <a:srgbClr val="E5E2E8"/>
      </a:lt2>
      <a:accent1>
        <a:srgbClr val="93A77F"/>
      </a:accent1>
      <a:accent2>
        <a:srgbClr val="A1A571"/>
      </a:accent2>
      <a:accent3>
        <a:srgbClr val="AF9F7E"/>
      </a:accent3>
      <a:accent4>
        <a:srgbClr val="BA8E7F"/>
      </a:accent4>
      <a:accent5>
        <a:srgbClr val="C4929B"/>
      </a:accent5>
      <a:accent6>
        <a:srgbClr val="BA7FA1"/>
      </a:accent6>
      <a:hlink>
        <a:srgbClr val="8C69AE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CitationVTI</vt:lpstr>
      <vt:lpstr>Supply Chain Inventory Management for Automotive Distributors</vt:lpstr>
      <vt:lpstr>Project Highlights</vt:lpstr>
      <vt:lpstr>Design Documents</vt:lpstr>
      <vt:lpstr>Final ERd</vt:lpstr>
      <vt:lpstr>Trigger highlight - CarProduction</vt:lpstr>
      <vt:lpstr>Trigger highlight – stock update</vt:lpstr>
      <vt:lpstr>Visualization – Sales Per Month</vt:lpstr>
      <vt:lpstr>Visualization – Sales by part</vt:lpstr>
      <vt:lpstr>Visualization –daily sales over the year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2023-12-12T02:08:31Z</dcterms:created>
  <dcterms:modified xsi:type="dcterms:W3CDTF">2023-12-12T03:17:22Z</dcterms:modified>
</cp:coreProperties>
</file>